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9" r:id="rId4"/>
    <p:sldId id="258" r:id="rId5"/>
    <p:sldId id="260" r:id="rId6"/>
    <p:sldId id="261" r:id="rId7"/>
    <p:sldId id="262" r:id="rId8"/>
    <p:sldId id="280" r:id="rId9"/>
    <p:sldId id="281" r:id="rId10"/>
    <p:sldId id="27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CA2DFD-A942-46BA-A13F-9C54C476CB8F}" type="datetimeFigureOut">
              <a:rPr lang="en-IN" smtClean="0"/>
              <a:t>27-04-2023</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1DAD3-37BE-4E13-AF53-917C1A0EDFE3}" type="slidenum">
              <a:rPr lang="en-IN" smtClean="0"/>
              <a:t>‹#›</a:t>
            </a:fld>
            <a:endParaRPr lang="en-IN" dirty="0"/>
          </a:p>
        </p:txBody>
      </p:sp>
    </p:spTree>
    <p:extLst>
      <p:ext uri="{BB962C8B-B14F-4D97-AF65-F5344CB8AC3E}">
        <p14:creationId xmlns:p14="http://schemas.microsoft.com/office/powerpoint/2010/main" val="2895035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9E73C-2B85-0375-23E1-200F5643A5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A032443-731E-ADF0-ED3A-EA31A27A03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FCB3D5D-FCEC-5634-35F5-F942C3CDC55F}"/>
              </a:ext>
            </a:extLst>
          </p:cNvPr>
          <p:cNvSpPr>
            <a:spLocks noGrp="1"/>
          </p:cNvSpPr>
          <p:nvPr>
            <p:ph type="dt" sz="half" idx="10"/>
          </p:nvPr>
        </p:nvSpPr>
        <p:spPr/>
        <p:txBody>
          <a:bodyPr/>
          <a:lstStyle/>
          <a:p>
            <a:fld id="{1C53DF7D-EB67-4115-846F-843809FFE3FF}" type="datetime1">
              <a:rPr lang="en-IN" smtClean="0"/>
              <a:t>27-04-2023</a:t>
            </a:fld>
            <a:endParaRPr lang="en-IN" dirty="0"/>
          </a:p>
        </p:txBody>
      </p:sp>
      <p:sp>
        <p:nvSpPr>
          <p:cNvPr id="5" name="Footer Placeholder 4">
            <a:extLst>
              <a:ext uri="{FF2B5EF4-FFF2-40B4-BE49-F238E27FC236}">
                <a16:creationId xmlns:a16="http://schemas.microsoft.com/office/drawing/2014/main" id="{0CA4A34C-5B2D-950F-7F60-747809BB9879}"/>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99E76C2C-35B5-4D5C-F71B-9B2593FBF531}"/>
              </a:ext>
            </a:extLst>
          </p:cNvPr>
          <p:cNvSpPr>
            <a:spLocks noGrp="1"/>
          </p:cNvSpPr>
          <p:nvPr>
            <p:ph type="sldNum" sz="quarter" idx="12"/>
          </p:nvPr>
        </p:nvSpPr>
        <p:spPr/>
        <p:txBody>
          <a:bodyPr/>
          <a:lstStyle/>
          <a:p>
            <a:fld id="{9AC9D4E7-5208-4CCF-8A28-24E59468555E}" type="slidenum">
              <a:rPr lang="en-IN" smtClean="0"/>
              <a:t>‹#›</a:t>
            </a:fld>
            <a:endParaRPr lang="en-IN" dirty="0"/>
          </a:p>
        </p:txBody>
      </p:sp>
    </p:spTree>
    <p:extLst>
      <p:ext uri="{BB962C8B-B14F-4D97-AF65-F5344CB8AC3E}">
        <p14:creationId xmlns:p14="http://schemas.microsoft.com/office/powerpoint/2010/main" val="4273675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708F6-788E-FAE0-1CA8-AB8374D8CA4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09DB250-9D30-D275-9472-EED4036F35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F7F2E9B-A76A-9E04-104A-C40F37B95EC4}"/>
              </a:ext>
            </a:extLst>
          </p:cNvPr>
          <p:cNvSpPr>
            <a:spLocks noGrp="1"/>
          </p:cNvSpPr>
          <p:nvPr>
            <p:ph type="dt" sz="half" idx="10"/>
          </p:nvPr>
        </p:nvSpPr>
        <p:spPr/>
        <p:txBody>
          <a:bodyPr/>
          <a:lstStyle/>
          <a:p>
            <a:fld id="{84CC6666-465C-416E-973C-F28E50B1F573}" type="datetime1">
              <a:rPr lang="en-IN" smtClean="0"/>
              <a:t>27-04-2023</a:t>
            </a:fld>
            <a:endParaRPr lang="en-IN" dirty="0"/>
          </a:p>
        </p:txBody>
      </p:sp>
      <p:sp>
        <p:nvSpPr>
          <p:cNvPr id="5" name="Footer Placeholder 4">
            <a:extLst>
              <a:ext uri="{FF2B5EF4-FFF2-40B4-BE49-F238E27FC236}">
                <a16:creationId xmlns:a16="http://schemas.microsoft.com/office/drawing/2014/main" id="{F4D4B315-8D29-D508-0565-8ED7EBA92AB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06EF18DE-F4ED-519F-D79B-C62BFA4F513C}"/>
              </a:ext>
            </a:extLst>
          </p:cNvPr>
          <p:cNvSpPr>
            <a:spLocks noGrp="1"/>
          </p:cNvSpPr>
          <p:nvPr>
            <p:ph type="sldNum" sz="quarter" idx="12"/>
          </p:nvPr>
        </p:nvSpPr>
        <p:spPr/>
        <p:txBody>
          <a:bodyPr/>
          <a:lstStyle/>
          <a:p>
            <a:fld id="{9AC9D4E7-5208-4CCF-8A28-24E59468555E}" type="slidenum">
              <a:rPr lang="en-IN" smtClean="0"/>
              <a:t>‹#›</a:t>
            </a:fld>
            <a:endParaRPr lang="en-IN" dirty="0"/>
          </a:p>
        </p:txBody>
      </p:sp>
    </p:spTree>
    <p:extLst>
      <p:ext uri="{BB962C8B-B14F-4D97-AF65-F5344CB8AC3E}">
        <p14:creationId xmlns:p14="http://schemas.microsoft.com/office/powerpoint/2010/main" val="772156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C740F7-ABBC-5086-C08A-35D6B96F12F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954661B-DAEA-3A0D-292E-B89324E750C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21F23B4-FCA3-42F7-83C8-F2086470C48E}"/>
              </a:ext>
            </a:extLst>
          </p:cNvPr>
          <p:cNvSpPr>
            <a:spLocks noGrp="1"/>
          </p:cNvSpPr>
          <p:nvPr>
            <p:ph type="dt" sz="half" idx="10"/>
          </p:nvPr>
        </p:nvSpPr>
        <p:spPr/>
        <p:txBody>
          <a:bodyPr/>
          <a:lstStyle/>
          <a:p>
            <a:fld id="{E8F67D34-83F8-4683-BD08-30D3C86F28E9}" type="datetime1">
              <a:rPr lang="en-IN" smtClean="0"/>
              <a:t>27-04-2023</a:t>
            </a:fld>
            <a:endParaRPr lang="en-IN" dirty="0"/>
          </a:p>
        </p:txBody>
      </p:sp>
      <p:sp>
        <p:nvSpPr>
          <p:cNvPr id="5" name="Footer Placeholder 4">
            <a:extLst>
              <a:ext uri="{FF2B5EF4-FFF2-40B4-BE49-F238E27FC236}">
                <a16:creationId xmlns:a16="http://schemas.microsoft.com/office/drawing/2014/main" id="{43C64A9E-0048-8C32-FBFC-608F1AA19B56}"/>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1EC431E9-2B3F-08CD-ED0E-AE63212CDE96}"/>
              </a:ext>
            </a:extLst>
          </p:cNvPr>
          <p:cNvSpPr>
            <a:spLocks noGrp="1"/>
          </p:cNvSpPr>
          <p:nvPr>
            <p:ph type="sldNum" sz="quarter" idx="12"/>
          </p:nvPr>
        </p:nvSpPr>
        <p:spPr/>
        <p:txBody>
          <a:bodyPr/>
          <a:lstStyle/>
          <a:p>
            <a:fld id="{9AC9D4E7-5208-4CCF-8A28-24E59468555E}" type="slidenum">
              <a:rPr lang="en-IN" smtClean="0"/>
              <a:t>‹#›</a:t>
            </a:fld>
            <a:endParaRPr lang="en-IN" dirty="0"/>
          </a:p>
        </p:txBody>
      </p:sp>
    </p:spTree>
    <p:extLst>
      <p:ext uri="{BB962C8B-B14F-4D97-AF65-F5344CB8AC3E}">
        <p14:creationId xmlns:p14="http://schemas.microsoft.com/office/powerpoint/2010/main" val="1051559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A3260-BE60-996D-C420-BE72D410637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EC9035-D837-5341-8E22-79DC868485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8D66B77-0D19-7A00-0CBD-4A166A92EF21}"/>
              </a:ext>
            </a:extLst>
          </p:cNvPr>
          <p:cNvSpPr>
            <a:spLocks noGrp="1"/>
          </p:cNvSpPr>
          <p:nvPr>
            <p:ph type="dt" sz="half" idx="10"/>
          </p:nvPr>
        </p:nvSpPr>
        <p:spPr/>
        <p:txBody>
          <a:bodyPr/>
          <a:lstStyle/>
          <a:p>
            <a:fld id="{1D0CC010-2349-4AFD-96F9-C470908920BD}" type="datetime1">
              <a:rPr lang="en-IN" smtClean="0"/>
              <a:t>27-04-2023</a:t>
            </a:fld>
            <a:endParaRPr lang="en-IN" dirty="0"/>
          </a:p>
        </p:txBody>
      </p:sp>
      <p:sp>
        <p:nvSpPr>
          <p:cNvPr id="5" name="Footer Placeholder 4">
            <a:extLst>
              <a:ext uri="{FF2B5EF4-FFF2-40B4-BE49-F238E27FC236}">
                <a16:creationId xmlns:a16="http://schemas.microsoft.com/office/drawing/2014/main" id="{CA273283-7D12-BEEA-538C-80530846D162}"/>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4020D7D2-CCEA-A2B7-4304-6DAE3A024D0C}"/>
              </a:ext>
            </a:extLst>
          </p:cNvPr>
          <p:cNvSpPr>
            <a:spLocks noGrp="1"/>
          </p:cNvSpPr>
          <p:nvPr>
            <p:ph type="sldNum" sz="quarter" idx="12"/>
          </p:nvPr>
        </p:nvSpPr>
        <p:spPr/>
        <p:txBody>
          <a:bodyPr/>
          <a:lstStyle/>
          <a:p>
            <a:fld id="{9AC9D4E7-5208-4CCF-8A28-24E59468555E}" type="slidenum">
              <a:rPr lang="en-IN" smtClean="0"/>
              <a:t>‹#›</a:t>
            </a:fld>
            <a:endParaRPr lang="en-IN" dirty="0"/>
          </a:p>
        </p:txBody>
      </p:sp>
    </p:spTree>
    <p:extLst>
      <p:ext uri="{BB962C8B-B14F-4D97-AF65-F5344CB8AC3E}">
        <p14:creationId xmlns:p14="http://schemas.microsoft.com/office/powerpoint/2010/main" val="33751612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D3239-7F86-92CB-2F84-9A67D4EDC0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2838882-DD8C-724B-155F-49FF185A460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D837F3E-4B09-19E4-2EAC-601F896415D1}"/>
              </a:ext>
            </a:extLst>
          </p:cNvPr>
          <p:cNvSpPr>
            <a:spLocks noGrp="1"/>
          </p:cNvSpPr>
          <p:nvPr>
            <p:ph type="dt" sz="half" idx="10"/>
          </p:nvPr>
        </p:nvSpPr>
        <p:spPr/>
        <p:txBody>
          <a:bodyPr/>
          <a:lstStyle/>
          <a:p>
            <a:fld id="{D017717C-266C-4DBD-92D8-2BC6ABE1CC51}" type="datetime1">
              <a:rPr lang="en-IN" smtClean="0"/>
              <a:t>27-04-2023</a:t>
            </a:fld>
            <a:endParaRPr lang="en-IN" dirty="0"/>
          </a:p>
        </p:txBody>
      </p:sp>
      <p:sp>
        <p:nvSpPr>
          <p:cNvPr id="5" name="Footer Placeholder 4">
            <a:extLst>
              <a:ext uri="{FF2B5EF4-FFF2-40B4-BE49-F238E27FC236}">
                <a16:creationId xmlns:a16="http://schemas.microsoft.com/office/drawing/2014/main" id="{58117D35-E808-5F8B-879E-6BF3856E98CD}"/>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8715188-AF0E-C9C8-CC8E-354D58CFC0CD}"/>
              </a:ext>
            </a:extLst>
          </p:cNvPr>
          <p:cNvSpPr>
            <a:spLocks noGrp="1"/>
          </p:cNvSpPr>
          <p:nvPr>
            <p:ph type="sldNum" sz="quarter" idx="12"/>
          </p:nvPr>
        </p:nvSpPr>
        <p:spPr/>
        <p:txBody>
          <a:bodyPr/>
          <a:lstStyle/>
          <a:p>
            <a:fld id="{9AC9D4E7-5208-4CCF-8A28-24E59468555E}" type="slidenum">
              <a:rPr lang="en-IN" smtClean="0"/>
              <a:t>‹#›</a:t>
            </a:fld>
            <a:endParaRPr lang="en-IN" dirty="0"/>
          </a:p>
        </p:txBody>
      </p:sp>
    </p:spTree>
    <p:extLst>
      <p:ext uri="{BB962C8B-B14F-4D97-AF65-F5344CB8AC3E}">
        <p14:creationId xmlns:p14="http://schemas.microsoft.com/office/powerpoint/2010/main" val="3302593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6C04E-1D5E-6E5E-97C4-350A9032B4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DE5428D-F581-E239-4CC3-D443B66265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BD52F78-9FC2-3748-4D25-1B82BDDA71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A08D982-7DC6-66B4-C778-28D1FF137E7B}"/>
              </a:ext>
            </a:extLst>
          </p:cNvPr>
          <p:cNvSpPr>
            <a:spLocks noGrp="1"/>
          </p:cNvSpPr>
          <p:nvPr>
            <p:ph type="dt" sz="half" idx="10"/>
          </p:nvPr>
        </p:nvSpPr>
        <p:spPr/>
        <p:txBody>
          <a:bodyPr/>
          <a:lstStyle/>
          <a:p>
            <a:fld id="{5598BFC1-8CAF-4FA0-9188-CF5E353CF3E7}" type="datetime1">
              <a:rPr lang="en-IN" smtClean="0"/>
              <a:t>27-04-2023</a:t>
            </a:fld>
            <a:endParaRPr lang="en-IN" dirty="0"/>
          </a:p>
        </p:txBody>
      </p:sp>
      <p:sp>
        <p:nvSpPr>
          <p:cNvPr id="6" name="Footer Placeholder 5">
            <a:extLst>
              <a:ext uri="{FF2B5EF4-FFF2-40B4-BE49-F238E27FC236}">
                <a16:creationId xmlns:a16="http://schemas.microsoft.com/office/drawing/2014/main" id="{E25D917F-0B74-AFC4-3CD3-F1EEE112809A}"/>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86B2CDFC-83E2-A72F-B654-27FEC3332C37}"/>
              </a:ext>
            </a:extLst>
          </p:cNvPr>
          <p:cNvSpPr>
            <a:spLocks noGrp="1"/>
          </p:cNvSpPr>
          <p:nvPr>
            <p:ph type="sldNum" sz="quarter" idx="12"/>
          </p:nvPr>
        </p:nvSpPr>
        <p:spPr/>
        <p:txBody>
          <a:bodyPr/>
          <a:lstStyle/>
          <a:p>
            <a:fld id="{9AC9D4E7-5208-4CCF-8A28-24E59468555E}" type="slidenum">
              <a:rPr lang="en-IN" smtClean="0"/>
              <a:t>‹#›</a:t>
            </a:fld>
            <a:endParaRPr lang="en-IN" dirty="0"/>
          </a:p>
        </p:txBody>
      </p:sp>
    </p:spTree>
    <p:extLst>
      <p:ext uri="{BB962C8B-B14F-4D97-AF65-F5344CB8AC3E}">
        <p14:creationId xmlns:p14="http://schemas.microsoft.com/office/powerpoint/2010/main" val="2315477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7E479-A672-6B05-419B-C9C6EDE84C6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2CFCA39-5482-F4B8-5193-BACE071A7E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9CF503-62C3-33C1-9FF7-A418CDB805C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4736E57-3E07-573B-2EC5-34F97C6DFC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1BFABD6-4851-993D-BC0D-DEF6B98E39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D078CE2-0B95-8CFD-A754-233DF32B8A7F}"/>
              </a:ext>
            </a:extLst>
          </p:cNvPr>
          <p:cNvSpPr>
            <a:spLocks noGrp="1"/>
          </p:cNvSpPr>
          <p:nvPr>
            <p:ph type="dt" sz="half" idx="10"/>
          </p:nvPr>
        </p:nvSpPr>
        <p:spPr/>
        <p:txBody>
          <a:bodyPr/>
          <a:lstStyle/>
          <a:p>
            <a:fld id="{F627CE96-A316-4264-9A37-604656B7F244}" type="datetime1">
              <a:rPr lang="en-IN" smtClean="0"/>
              <a:t>27-04-2023</a:t>
            </a:fld>
            <a:endParaRPr lang="en-IN" dirty="0"/>
          </a:p>
        </p:txBody>
      </p:sp>
      <p:sp>
        <p:nvSpPr>
          <p:cNvPr id="8" name="Footer Placeholder 7">
            <a:extLst>
              <a:ext uri="{FF2B5EF4-FFF2-40B4-BE49-F238E27FC236}">
                <a16:creationId xmlns:a16="http://schemas.microsoft.com/office/drawing/2014/main" id="{EF8FDBAB-D97C-963C-B53A-51B5A57460BB}"/>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99427916-0144-068E-874C-84C715024F74}"/>
              </a:ext>
            </a:extLst>
          </p:cNvPr>
          <p:cNvSpPr>
            <a:spLocks noGrp="1"/>
          </p:cNvSpPr>
          <p:nvPr>
            <p:ph type="sldNum" sz="quarter" idx="12"/>
          </p:nvPr>
        </p:nvSpPr>
        <p:spPr/>
        <p:txBody>
          <a:bodyPr/>
          <a:lstStyle/>
          <a:p>
            <a:fld id="{9AC9D4E7-5208-4CCF-8A28-24E59468555E}" type="slidenum">
              <a:rPr lang="en-IN" smtClean="0"/>
              <a:t>‹#›</a:t>
            </a:fld>
            <a:endParaRPr lang="en-IN" dirty="0"/>
          </a:p>
        </p:txBody>
      </p:sp>
    </p:spTree>
    <p:extLst>
      <p:ext uri="{BB962C8B-B14F-4D97-AF65-F5344CB8AC3E}">
        <p14:creationId xmlns:p14="http://schemas.microsoft.com/office/powerpoint/2010/main" val="551124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D5A29-E2BD-E8F9-9995-BB4B3A0089B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55A923D-5AB7-F321-659D-94E2CA6B602C}"/>
              </a:ext>
            </a:extLst>
          </p:cNvPr>
          <p:cNvSpPr>
            <a:spLocks noGrp="1"/>
          </p:cNvSpPr>
          <p:nvPr>
            <p:ph type="dt" sz="half" idx="10"/>
          </p:nvPr>
        </p:nvSpPr>
        <p:spPr/>
        <p:txBody>
          <a:bodyPr/>
          <a:lstStyle/>
          <a:p>
            <a:fld id="{3044E387-40D1-4464-87BE-47FC9918E85A}" type="datetime1">
              <a:rPr lang="en-IN" smtClean="0"/>
              <a:t>27-04-2023</a:t>
            </a:fld>
            <a:endParaRPr lang="en-IN" dirty="0"/>
          </a:p>
        </p:txBody>
      </p:sp>
      <p:sp>
        <p:nvSpPr>
          <p:cNvPr id="4" name="Footer Placeholder 3">
            <a:extLst>
              <a:ext uri="{FF2B5EF4-FFF2-40B4-BE49-F238E27FC236}">
                <a16:creationId xmlns:a16="http://schemas.microsoft.com/office/drawing/2014/main" id="{8D7793B5-3D87-0C7D-0878-F3057283FEAF}"/>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F59007D2-3614-27A4-78CB-4058979A42AF}"/>
              </a:ext>
            </a:extLst>
          </p:cNvPr>
          <p:cNvSpPr>
            <a:spLocks noGrp="1"/>
          </p:cNvSpPr>
          <p:nvPr>
            <p:ph type="sldNum" sz="quarter" idx="12"/>
          </p:nvPr>
        </p:nvSpPr>
        <p:spPr/>
        <p:txBody>
          <a:bodyPr/>
          <a:lstStyle/>
          <a:p>
            <a:fld id="{9AC9D4E7-5208-4CCF-8A28-24E59468555E}" type="slidenum">
              <a:rPr lang="en-IN" smtClean="0"/>
              <a:t>‹#›</a:t>
            </a:fld>
            <a:endParaRPr lang="en-IN" dirty="0"/>
          </a:p>
        </p:txBody>
      </p:sp>
    </p:spTree>
    <p:extLst>
      <p:ext uri="{BB962C8B-B14F-4D97-AF65-F5344CB8AC3E}">
        <p14:creationId xmlns:p14="http://schemas.microsoft.com/office/powerpoint/2010/main" val="1796907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57BFAC-26DE-C499-D206-E21765363A6B}"/>
              </a:ext>
            </a:extLst>
          </p:cNvPr>
          <p:cNvSpPr>
            <a:spLocks noGrp="1"/>
          </p:cNvSpPr>
          <p:nvPr>
            <p:ph type="dt" sz="half" idx="10"/>
          </p:nvPr>
        </p:nvSpPr>
        <p:spPr/>
        <p:txBody>
          <a:bodyPr/>
          <a:lstStyle/>
          <a:p>
            <a:fld id="{032A2A9E-26F9-45FA-A8B3-C299B38C19AE}" type="datetime1">
              <a:rPr lang="en-IN" smtClean="0"/>
              <a:t>27-04-2023</a:t>
            </a:fld>
            <a:endParaRPr lang="en-IN" dirty="0"/>
          </a:p>
        </p:txBody>
      </p:sp>
      <p:sp>
        <p:nvSpPr>
          <p:cNvPr id="3" name="Footer Placeholder 2">
            <a:extLst>
              <a:ext uri="{FF2B5EF4-FFF2-40B4-BE49-F238E27FC236}">
                <a16:creationId xmlns:a16="http://schemas.microsoft.com/office/drawing/2014/main" id="{05D0ADE7-0B16-77A4-EC8F-C8F63F2A64CC}"/>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FEC25357-08EA-0E93-FA1B-BA66E8194E38}"/>
              </a:ext>
            </a:extLst>
          </p:cNvPr>
          <p:cNvSpPr>
            <a:spLocks noGrp="1"/>
          </p:cNvSpPr>
          <p:nvPr>
            <p:ph type="sldNum" sz="quarter" idx="12"/>
          </p:nvPr>
        </p:nvSpPr>
        <p:spPr/>
        <p:txBody>
          <a:bodyPr/>
          <a:lstStyle/>
          <a:p>
            <a:fld id="{9AC9D4E7-5208-4CCF-8A28-24E59468555E}" type="slidenum">
              <a:rPr lang="en-IN" smtClean="0"/>
              <a:t>‹#›</a:t>
            </a:fld>
            <a:endParaRPr lang="en-IN" dirty="0"/>
          </a:p>
        </p:txBody>
      </p:sp>
    </p:spTree>
    <p:extLst>
      <p:ext uri="{BB962C8B-B14F-4D97-AF65-F5344CB8AC3E}">
        <p14:creationId xmlns:p14="http://schemas.microsoft.com/office/powerpoint/2010/main" val="2894467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1582E-22B0-8A76-7CF4-EB9F7F6622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E3DD530-04F6-00C8-C88C-E7451EAD59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F46E5B7-3975-BDCA-E41F-E2518B72F0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A03125-7A93-4EB0-28F4-EF04D02A013E}"/>
              </a:ext>
            </a:extLst>
          </p:cNvPr>
          <p:cNvSpPr>
            <a:spLocks noGrp="1"/>
          </p:cNvSpPr>
          <p:nvPr>
            <p:ph type="dt" sz="half" idx="10"/>
          </p:nvPr>
        </p:nvSpPr>
        <p:spPr/>
        <p:txBody>
          <a:bodyPr/>
          <a:lstStyle/>
          <a:p>
            <a:fld id="{14FDD22D-E383-4080-AD29-3F5221F9AE33}" type="datetime1">
              <a:rPr lang="en-IN" smtClean="0"/>
              <a:t>27-04-2023</a:t>
            </a:fld>
            <a:endParaRPr lang="en-IN" dirty="0"/>
          </a:p>
        </p:txBody>
      </p:sp>
      <p:sp>
        <p:nvSpPr>
          <p:cNvPr id="6" name="Footer Placeholder 5">
            <a:extLst>
              <a:ext uri="{FF2B5EF4-FFF2-40B4-BE49-F238E27FC236}">
                <a16:creationId xmlns:a16="http://schemas.microsoft.com/office/drawing/2014/main" id="{3A94146C-700A-842B-F302-0198128AB8C6}"/>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7EA43D35-D967-FFC0-4558-40FBB20EEBD8}"/>
              </a:ext>
            </a:extLst>
          </p:cNvPr>
          <p:cNvSpPr>
            <a:spLocks noGrp="1"/>
          </p:cNvSpPr>
          <p:nvPr>
            <p:ph type="sldNum" sz="quarter" idx="12"/>
          </p:nvPr>
        </p:nvSpPr>
        <p:spPr/>
        <p:txBody>
          <a:bodyPr/>
          <a:lstStyle/>
          <a:p>
            <a:fld id="{9AC9D4E7-5208-4CCF-8A28-24E59468555E}" type="slidenum">
              <a:rPr lang="en-IN" smtClean="0"/>
              <a:t>‹#›</a:t>
            </a:fld>
            <a:endParaRPr lang="en-IN" dirty="0"/>
          </a:p>
        </p:txBody>
      </p:sp>
    </p:spTree>
    <p:extLst>
      <p:ext uri="{BB962C8B-B14F-4D97-AF65-F5344CB8AC3E}">
        <p14:creationId xmlns:p14="http://schemas.microsoft.com/office/powerpoint/2010/main" val="953758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500F6-C869-7A29-2144-51B6AF1AA0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357D2DE-2DCA-B236-3D77-F391E1549B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406F3E9F-4AFC-FCF5-B28B-4F890788FB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830BAC-C781-8B71-2F8D-0F490DF370B9}"/>
              </a:ext>
            </a:extLst>
          </p:cNvPr>
          <p:cNvSpPr>
            <a:spLocks noGrp="1"/>
          </p:cNvSpPr>
          <p:nvPr>
            <p:ph type="dt" sz="half" idx="10"/>
          </p:nvPr>
        </p:nvSpPr>
        <p:spPr/>
        <p:txBody>
          <a:bodyPr/>
          <a:lstStyle/>
          <a:p>
            <a:fld id="{BB286327-3CCF-4B2E-9254-3919DAD2537F}" type="datetime1">
              <a:rPr lang="en-IN" smtClean="0"/>
              <a:t>27-04-2023</a:t>
            </a:fld>
            <a:endParaRPr lang="en-IN" dirty="0"/>
          </a:p>
        </p:txBody>
      </p:sp>
      <p:sp>
        <p:nvSpPr>
          <p:cNvPr id="6" name="Footer Placeholder 5">
            <a:extLst>
              <a:ext uri="{FF2B5EF4-FFF2-40B4-BE49-F238E27FC236}">
                <a16:creationId xmlns:a16="http://schemas.microsoft.com/office/drawing/2014/main" id="{EB44AB0B-45A3-38BB-A1F2-FE243025AF17}"/>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438C098F-2128-2444-96A0-1A8156F21BC5}"/>
              </a:ext>
            </a:extLst>
          </p:cNvPr>
          <p:cNvSpPr>
            <a:spLocks noGrp="1"/>
          </p:cNvSpPr>
          <p:nvPr>
            <p:ph type="sldNum" sz="quarter" idx="12"/>
          </p:nvPr>
        </p:nvSpPr>
        <p:spPr/>
        <p:txBody>
          <a:bodyPr/>
          <a:lstStyle/>
          <a:p>
            <a:fld id="{9AC9D4E7-5208-4CCF-8A28-24E59468555E}" type="slidenum">
              <a:rPr lang="en-IN" smtClean="0"/>
              <a:t>‹#›</a:t>
            </a:fld>
            <a:endParaRPr lang="en-IN" dirty="0"/>
          </a:p>
        </p:txBody>
      </p:sp>
    </p:spTree>
    <p:extLst>
      <p:ext uri="{BB962C8B-B14F-4D97-AF65-F5344CB8AC3E}">
        <p14:creationId xmlns:p14="http://schemas.microsoft.com/office/powerpoint/2010/main" val="28448425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1985AB-0358-8AD0-3FF8-544F772BF5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9CA4092-5ABB-9CAA-FA64-A3C069F61D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76DA77-793F-4C87-AFB5-FEBC82CF26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62A65-0D96-4DDD-81D9-6AE1EAEBA20D}" type="datetime1">
              <a:rPr lang="en-IN" smtClean="0"/>
              <a:t>27-04-2023</a:t>
            </a:fld>
            <a:endParaRPr lang="en-IN" dirty="0"/>
          </a:p>
        </p:txBody>
      </p:sp>
      <p:sp>
        <p:nvSpPr>
          <p:cNvPr id="5" name="Footer Placeholder 4">
            <a:extLst>
              <a:ext uri="{FF2B5EF4-FFF2-40B4-BE49-F238E27FC236}">
                <a16:creationId xmlns:a16="http://schemas.microsoft.com/office/drawing/2014/main" id="{5F53D0EA-4B3F-4384-1638-07328B62DA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F548500A-D337-1F45-14FD-59FD09B539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C9D4E7-5208-4CCF-8A28-24E59468555E}" type="slidenum">
              <a:rPr lang="en-IN" smtClean="0"/>
              <a:t>‹#›</a:t>
            </a:fld>
            <a:endParaRPr lang="en-IN" dirty="0"/>
          </a:p>
        </p:txBody>
      </p:sp>
    </p:spTree>
    <p:extLst>
      <p:ext uri="{BB962C8B-B14F-4D97-AF65-F5344CB8AC3E}">
        <p14:creationId xmlns:p14="http://schemas.microsoft.com/office/powerpoint/2010/main" val="34621887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066A44B-F713-44EA-4A25-A12B5410996A}"/>
              </a:ext>
            </a:extLst>
          </p:cNvPr>
          <p:cNvSpPr>
            <a:spLocks noGrp="1"/>
          </p:cNvSpPr>
          <p:nvPr>
            <p:ph type="subTitle" idx="1"/>
          </p:nvPr>
        </p:nvSpPr>
        <p:spPr/>
        <p:txBody>
          <a:bodyPr>
            <a:normAutofit fontScale="92500" lnSpcReduction="20000"/>
          </a:bodyPr>
          <a:lstStyle/>
          <a:p>
            <a:r>
              <a:rPr lang="en-IN" dirty="0"/>
              <a:t>                </a:t>
            </a:r>
          </a:p>
          <a:p>
            <a:endParaRPr lang="en-IN" dirty="0"/>
          </a:p>
          <a:p>
            <a:endParaRPr lang="en-IN" sz="2800" b="1" dirty="0"/>
          </a:p>
          <a:p>
            <a:r>
              <a:rPr lang="en-IN" sz="2800" b="1" dirty="0"/>
              <a:t>TOPIC: MINI PROJECT </a:t>
            </a:r>
            <a:r>
              <a:rPr lang="en-IN" sz="3600" b="1" dirty="0"/>
              <a:t>(</a:t>
            </a:r>
            <a:r>
              <a:rPr lang="en-IN" sz="3600" dirty="0"/>
              <a:t>Movie </a:t>
            </a:r>
            <a:r>
              <a:rPr lang="en-IN" sz="3600" dirty="0" err="1"/>
              <a:t>recommeder</a:t>
            </a:r>
            <a:r>
              <a:rPr lang="en-IN" sz="3600" dirty="0"/>
              <a:t> )</a:t>
            </a:r>
            <a:r>
              <a:rPr lang="en-IN" sz="2800" b="1" dirty="0"/>
              <a:t> </a:t>
            </a:r>
          </a:p>
        </p:txBody>
      </p:sp>
      <p:pic>
        <p:nvPicPr>
          <p:cNvPr id="4" name="Picture 3">
            <a:extLst>
              <a:ext uri="{FF2B5EF4-FFF2-40B4-BE49-F238E27FC236}">
                <a16:creationId xmlns:a16="http://schemas.microsoft.com/office/drawing/2014/main" id="{6158DF2C-2D68-D8EF-3B26-BEEB5E23E96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392378" y="1241705"/>
            <a:ext cx="3407243" cy="3179687"/>
          </a:xfrm>
          <a:prstGeom prst="rect">
            <a:avLst/>
          </a:prstGeom>
          <a:noFill/>
          <a:ln>
            <a:noFill/>
          </a:ln>
        </p:spPr>
      </p:pic>
      <p:sp>
        <p:nvSpPr>
          <p:cNvPr id="7" name="Title 1">
            <a:extLst>
              <a:ext uri="{FF2B5EF4-FFF2-40B4-BE49-F238E27FC236}">
                <a16:creationId xmlns:a16="http://schemas.microsoft.com/office/drawing/2014/main" id="{9BCB3AAE-E39A-CD56-840D-8C83D32B9ED5}"/>
              </a:ext>
            </a:extLst>
          </p:cNvPr>
          <p:cNvSpPr>
            <a:spLocks noGrp="1"/>
          </p:cNvSpPr>
          <p:nvPr>
            <p:ph type="ctrTitle"/>
          </p:nvPr>
        </p:nvSpPr>
        <p:spPr>
          <a:xfrm>
            <a:off x="1355725" y="379413"/>
            <a:ext cx="9480550" cy="631825"/>
          </a:xfrm>
        </p:spPr>
        <p:txBody>
          <a:bodyPr>
            <a:normAutofit fontScale="90000"/>
          </a:bodyPr>
          <a:lstStyle/>
          <a:p>
            <a:br>
              <a:rPr lang="en-IN" sz="1800" dirty="0">
                <a:effectLst/>
                <a:latin typeface="Calibri" panose="020F0502020204030204" pitchFamily="34" charset="0"/>
                <a:ea typeface="Calibri" panose="020F0502020204030204" pitchFamily="34" charset="0"/>
                <a:cs typeface="Times New Roman" panose="02020603050405020304" pitchFamily="18" charset="0"/>
              </a:rPr>
            </a:br>
            <a:r>
              <a:rPr lang="en-IN" sz="2700" b="1" dirty="0">
                <a:latin typeface="+mn-lt"/>
                <a:ea typeface="Calibri" panose="020F0502020204030204" pitchFamily="34" charset="0"/>
                <a:cs typeface="Times New Roman" panose="02020603050405020304" pitchFamily="18" charset="0"/>
              </a:rPr>
              <a:t>GLA</a:t>
            </a:r>
            <a:r>
              <a:rPr lang="en-IN" sz="2700" b="1" dirty="0">
                <a:effectLst/>
                <a:latin typeface="+mn-lt"/>
                <a:ea typeface="Calibri" panose="020F0502020204030204" pitchFamily="34" charset="0"/>
                <a:cs typeface="Times New Roman" panose="02020603050405020304" pitchFamily="18" charset="0"/>
              </a:rPr>
              <a:t> UNIVERSITY</a:t>
            </a:r>
            <a:endParaRPr lang="en-IN" sz="2700" dirty="0"/>
          </a:p>
        </p:txBody>
      </p:sp>
    </p:spTree>
    <p:extLst>
      <p:ext uri="{BB962C8B-B14F-4D97-AF65-F5344CB8AC3E}">
        <p14:creationId xmlns:p14="http://schemas.microsoft.com/office/powerpoint/2010/main" val="75058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3" name="Subtitle 2">
            <a:extLst>
              <a:ext uri="{FF2B5EF4-FFF2-40B4-BE49-F238E27FC236}">
                <a16:creationId xmlns:a16="http://schemas.microsoft.com/office/drawing/2014/main" id="{A864878E-EB98-A604-35F3-B2AA5AA16D55}"/>
              </a:ext>
            </a:extLst>
          </p:cNvPr>
          <p:cNvSpPr>
            <a:spLocks noGrp="1"/>
          </p:cNvSpPr>
          <p:nvPr>
            <p:ph type="subTitle" idx="1"/>
          </p:nvPr>
        </p:nvSpPr>
        <p:spPr>
          <a:xfrm>
            <a:off x="4439633" y="4518923"/>
            <a:ext cx="3312734" cy="1141851"/>
          </a:xfrm>
          <a:noFill/>
        </p:spPr>
        <p:txBody>
          <a:bodyPr>
            <a:normAutofit/>
          </a:bodyPr>
          <a:lstStyle/>
          <a:p>
            <a:r>
              <a:rPr lang="en-IN" sz="2000" dirty="0">
                <a:solidFill>
                  <a:srgbClr val="080808"/>
                </a:solidFill>
              </a:rPr>
              <a:t> </a:t>
            </a:r>
          </a:p>
        </p:txBody>
      </p:sp>
      <p:sp>
        <p:nvSpPr>
          <p:cNvPr id="2" name="Title 1">
            <a:extLst>
              <a:ext uri="{FF2B5EF4-FFF2-40B4-BE49-F238E27FC236}">
                <a16:creationId xmlns:a16="http://schemas.microsoft.com/office/drawing/2014/main" id="{DE11FB3E-6981-49BA-2E9A-26F96ABE11B2}"/>
              </a:ext>
            </a:extLst>
          </p:cNvPr>
          <p:cNvSpPr>
            <a:spLocks noGrp="1"/>
          </p:cNvSpPr>
          <p:nvPr>
            <p:ph type="ctrTitle"/>
          </p:nvPr>
        </p:nvSpPr>
        <p:spPr>
          <a:xfrm>
            <a:off x="3204642" y="2353641"/>
            <a:ext cx="5782716" cy="2150719"/>
          </a:xfrm>
          <a:noFill/>
        </p:spPr>
        <p:txBody>
          <a:bodyPr anchor="ctr">
            <a:normAutofit/>
          </a:bodyPr>
          <a:lstStyle/>
          <a:p>
            <a:r>
              <a:rPr lang="en-IN" sz="3600" b="1" i="1" dirty="0">
                <a:solidFill>
                  <a:srgbClr val="080808"/>
                </a:solidFill>
                <a:latin typeface="+mn-lt"/>
              </a:rPr>
              <a:t>Thank you </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175029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CF67AF-95BB-16A5-1999-F134FFFDDCD7}"/>
              </a:ext>
            </a:extLst>
          </p:cNvPr>
          <p:cNvSpPr>
            <a:spLocks noGrp="1"/>
          </p:cNvSpPr>
          <p:nvPr>
            <p:ph type="title"/>
          </p:nvPr>
        </p:nvSpPr>
        <p:spPr>
          <a:xfrm>
            <a:off x="740425" y="321734"/>
            <a:ext cx="10808108" cy="1135737"/>
          </a:xfrm>
        </p:spPr>
        <p:txBody>
          <a:bodyPr>
            <a:normAutofit/>
          </a:bodyPr>
          <a:lstStyle/>
          <a:p>
            <a:r>
              <a:rPr lang="en-IN" sz="3600" b="1" u="sng" dirty="0"/>
              <a:t>SUBMITTED BY:</a:t>
            </a:r>
            <a:r>
              <a:rPr lang="en-IN" sz="3600" b="1" dirty="0"/>
              <a:t>                                    </a:t>
            </a:r>
            <a:r>
              <a:rPr lang="en-IN" sz="3600" b="1" u="sng" dirty="0"/>
              <a:t>SUBMITTED TO:</a:t>
            </a:r>
          </a:p>
        </p:txBody>
      </p:sp>
      <p:sp>
        <p:nvSpPr>
          <p:cNvPr id="3" name="Content Placeholder 2">
            <a:extLst>
              <a:ext uri="{FF2B5EF4-FFF2-40B4-BE49-F238E27FC236}">
                <a16:creationId xmlns:a16="http://schemas.microsoft.com/office/drawing/2014/main" id="{1F61661C-925D-B190-A0FC-C00632C5F275}"/>
              </a:ext>
            </a:extLst>
          </p:cNvPr>
          <p:cNvSpPr>
            <a:spLocks noGrp="1"/>
          </p:cNvSpPr>
          <p:nvPr>
            <p:ph idx="1"/>
          </p:nvPr>
        </p:nvSpPr>
        <p:spPr>
          <a:xfrm>
            <a:off x="740425" y="1598465"/>
            <a:ext cx="2876481" cy="4460503"/>
          </a:xfrm>
        </p:spPr>
        <p:txBody>
          <a:bodyPr>
            <a:noAutofit/>
          </a:bodyPr>
          <a:lstStyle/>
          <a:p>
            <a:r>
              <a:rPr lang="en-IN" sz="1500" dirty="0"/>
              <a:t>Name : Abhishek Pal                                                                                                      </a:t>
            </a:r>
          </a:p>
          <a:p>
            <a:r>
              <a:rPr lang="en-IN" sz="1500" dirty="0"/>
              <a:t>Uni. Roll No.: 201500013</a:t>
            </a:r>
          </a:p>
          <a:p>
            <a:endParaRPr lang="en-IN" sz="1500" dirty="0"/>
          </a:p>
        </p:txBody>
      </p:sp>
      <p:sp>
        <p:nvSpPr>
          <p:cNvPr id="27" name="Rectangle 26">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Isosceles Triangle 28">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Isosceles Triangle 30">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Rectangle 32">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Content Placeholder 2">
            <a:extLst>
              <a:ext uri="{FF2B5EF4-FFF2-40B4-BE49-F238E27FC236}">
                <a16:creationId xmlns:a16="http://schemas.microsoft.com/office/drawing/2014/main" id="{FF3B9FAA-2DD6-D6D8-5A68-7FA83DF02611}"/>
              </a:ext>
            </a:extLst>
          </p:cNvPr>
          <p:cNvSpPr txBox="1">
            <a:spLocks/>
          </p:cNvSpPr>
          <p:nvPr/>
        </p:nvSpPr>
        <p:spPr>
          <a:xfrm>
            <a:off x="7233813" y="1531020"/>
            <a:ext cx="2876481" cy="446050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1500" dirty="0"/>
              <a:t>Mrs. Gurpreet Kaur</a:t>
            </a:r>
          </a:p>
          <a:p>
            <a:r>
              <a:rPr lang="en-IN" sz="1500" dirty="0"/>
              <a:t>Technical Trainer</a:t>
            </a:r>
          </a:p>
          <a:p>
            <a:r>
              <a:rPr lang="en-IN" sz="1500" dirty="0"/>
              <a:t>GLA University, Mathura</a:t>
            </a:r>
          </a:p>
          <a:p>
            <a:endParaRPr lang="en-IN" sz="1500" dirty="0"/>
          </a:p>
        </p:txBody>
      </p:sp>
    </p:spTree>
    <p:extLst>
      <p:ext uri="{BB962C8B-B14F-4D97-AF65-F5344CB8AC3E}">
        <p14:creationId xmlns:p14="http://schemas.microsoft.com/office/powerpoint/2010/main" val="350187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B0C1420-8576-4218-9E9F-988869B6F253}"/>
              </a:ext>
            </a:extLst>
          </p:cNvPr>
          <p:cNvSpPr>
            <a:spLocks noGrp="1"/>
          </p:cNvSpPr>
          <p:nvPr>
            <p:ph type="ctrTitle"/>
          </p:nvPr>
        </p:nvSpPr>
        <p:spPr>
          <a:xfrm>
            <a:off x="1533832" y="1309764"/>
            <a:ext cx="9144000" cy="3274592"/>
          </a:xfrm>
        </p:spPr>
        <p:txBody>
          <a:bodyPr anchor="ctr">
            <a:normAutofit/>
          </a:bodyPr>
          <a:lstStyle/>
          <a:p>
            <a:pPr>
              <a:spcAft>
                <a:spcPts val="800"/>
              </a:spcAft>
            </a:pPr>
            <a:r>
              <a:rPr lang="en-US" sz="2300" b="1" u="sng" dirty="0">
                <a:effectLst/>
                <a:latin typeface="Calibri" panose="020F0502020204030204" pitchFamily="34" charset="0"/>
                <a:ea typeface="Calibri" panose="020F0502020204030204" pitchFamily="34" charset="0"/>
                <a:cs typeface="Times New Roman" panose="02020603050405020304" pitchFamily="18" charset="0"/>
              </a:rPr>
              <a:t>INTRODUCTION</a:t>
            </a:r>
            <a:br>
              <a:rPr lang="en-US" sz="2300" b="1" u="sng" dirty="0">
                <a:effectLst/>
                <a:latin typeface="Calibri" panose="020F0502020204030204" pitchFamily="34" charset="0"/>
                <a:ea typeface="Calibri" panose="020F0502020204030204" pitchFamily="34" charset="0"/>
                <a:cs typeface="Times New Roman" panose="02020603050405020304" pitchFamily="18" charset="0"/>
              </a:rPr>
            </a:br>
            <a:br>
              <a:rPr lang="en-IN" sz="2300" dirty="0">
                <a:effectLst/>
                <a:latin typeface="Calibri" panose="020F0502020204030204" pitchFamily="34" charset="0"/>
                <a:ea typeface="Calibri" panose="020F0502020204030204" pitchFamily="34" charset="0"/>
                <a:cs typeface="Times New Roman" panose="02020603050405020304" pitchFamily="18" charset="0"/>
              </a:rPr>
            </a:br>
            <a:r>
              <a:rPr lang="en-US" sz="2600" dirty="0">
                <a:effectLst/>
                <a:latin typeface="+mn-lt"/>
                <a:ea typeface="Calibri" panose="020F0502020204030204" pitchFamily="34" charset="0"/>
                <a:cs typeface="Times New Roman" panose="02020603050405020304" pitchFamily="18" charset="0"/>
              </a:rPr>
              <a:t> </a:t>
            </a:r>
            <a:br>
              <a:rPr lang="en-IN" sz="2600" dirty="0">
                <a:effectLst/>
                <a:latin typeface="+mn-lt"/>
                <a:ea typeface="Calibri" panose="020F0502020204030204" pitchFamily="34"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 movie recommendation system, or a movie recommender system, is an ML-based approach to filtering or predicting the users' film preferences based on their past choices and behavior.</a:t>
            </a:r>
            <a:br>
              <a:rPr lang="en-IN" sz="2400" dirty="0">
                <a:effectLst/>
                <a:latin typeface="Calibri" panose="020F0502020204030204" pitchFamily="34" charset="0"/>
                <a:ea typeface="Calibri" panose="020F0502020204030204" pitchFamily="34" charset="0"/>
                <a:cs typeface="Times New Roman" panose="02020603050405020304" pitchFamily="18" charset="0"/>
              </a:rPr>
            </a:br>
            <a:endParaRPr lang="en-IN" sz="2400" dirty="0"/>
          </a:p>
        </p:txBody>
      </p:sp>
      <p:sp>
        <p:nvSpPr>
          <p:cNvPr id="3" name="Subtitle 2">
            <a:extLst>
              <a:ext uri="{FF2B5EF4-FFF2-40B4-BE49-F238E27FC236}">
                <a16:creationId xmlns:a16="http://schemas.microsoft.com/office/drawing/2014/main" id="{EBDBA515-6049-B9F1-A223-DA9D6368B94E}"/>
              </a:ext>
            </a:extLst>
          </p:cNvPr>
          <p:cNvSpPr>
            <a:spLocks noGrp="1"/>
          </p:cNvSpPr>
          <p:nvPr>
            <p:ph type="subTitle" idx="1"/>
          </p:nvPr>
        </p:nvSpPr>
        <p:spPr>
          <a:xfrm>
            <a:off x="1533832" y="5514052"/>
            <a:ext cx="9144000" cy="651910"/>
          </a:xfrm>
        </p:spPr>
        <p:txBody>
          <a:bodyPr anchor="ctr">
            <a:normAutofit/>
          </a:bodyPr>
          <a:lstStyle/>
          <a:p>
            <a:r>
              <a:rPr lang="en-IN" dirty="0"/>
              <a:t> </a:t>
            </a:r>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1043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9E37967D-6A0A-EBEE-0E76-0DA4E2FC3640}"/>
              </a:ext>
            </a:extLst>
          </p:cNvPr>
          <p:cNvSpPr>
            <a:spLocks noGrp="1"/>
          </p:cNvSpPr>
          <p:nvPr>
            <p:ph type="ctrTitle"/>
          </p:nvPr>
        </p:nvSpPr>
        <p:spPr>
          <a:xfrm>
            <a:off x="1524000" y="1293338"/>
            <a:ext cx="9144000" cy="3274592"/>
          </a:xfrm>
        </p:spPr>
        <p:txBody>
          <a:bodyPr anchor="ctr">
            <a:normAutofit/>
          </a:bodyPr>
          <a:lstStyle/>
          <a:p>
            <a:pPr>
              <a:spcAft>
                <a:spcPts val="800"/>
              </a:spcAft>
            </a:pPr>
            <a:r>
              <a:rPr lang="en-US" sz="2300" b="1" dirty="0">
                <a:effectLst/>
                <a:latin typeface="Calibri" panose="020F0502020204030204" pitchFamily="34" charset="0"/>
                <a:ea typeface="Calibri" panose="020F0502020204030204" pitchFamily="34" charset="0"/>
                <a:cs typeface="Times New Roman" panose="02020603050405020304" pitchFamily="18" charset="0"/>
              </a:rPr>
              <a:t>About the Project</a:t>
            </a:r>
            <a:br>
              <a:rPr lang="en-US" sz="2300" b="1" dirty="0">
                <a:effectLst/>
                <a:latin typeface="Calibri" panose="020F0502020204030204" pitchFamily="34" charset="0"/>
                <a:ea typeface="Calibri" panose="020F0502020204030204" pitchFamily="34" charset="0"/>
                <a:cs typeface="Times New Roman" panose="02020603050405020304" pitchFamily="18" charset="0"/>
              </a:rPr>
            </a:br>
            <a:br>
              <a:rPr lang="en-IN" sz="2300" dirty="0">
                <a:effectLst/>
                <a:latin typeface="Calibri" panose="020F0502020204030204" pitchFamily="34" charset="0"/>
                <a:ea typeface="Calibri" panose="020F0502020204030204" pitchFamily="34" charset="0"/>
                <a:cs typeface="Times New Roman" panose="02020603050405020304" pitchFamily="18" charset="0"/>
              </a:rPr>
            </a:b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The project named “</a:t>
            </a:r>
            <a:r>
              <a:rPr lang="en-US" sz="2200" dirty="0">
                <a:latin typeface="Times New Roman" panose="02020603050405020304" pitchFamily="18" charset="0"/>
                <a:ea typeface="Calibri" panose="020F0502020204030204" pitchFamily="34" charset="0"/>
                <a:cs typeface="Times New Roman" panose="02020603050405020304" pitchFamily="18" charset="0"/>
              </a:rPr>
              <a:t>Movie recommender</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 is a </a:t>
            </a:r>
            <a:r>
              <a:rPr lang="en-US" sz="2400" dirty="0">
                <a:latin typeface="Times New Roman" panose="02020603050405020304" pitchFamily="18" charset="0"/>
                <a:cs typeface="Times New Roman" panose="02020603050405020304" pitchFamily="18" charset="0"/>
              </a:rPr>
              <a:t>Machine learning (ML) is a branch of artificial intelligence (AL) that enable computer to self-learn from training data and improve over time, without being explicitly programmed. Machine learning algorithms are able to detect patterns in data and learn from them, in order to make their own predictions.</a:t>
            </a:r>
            <a:br>
              <a:rPr lang="en-IN" sz="2400" dirty="0">
                <a:latin typeface="Times New Roman" panose="02020603050405020304" pitchFamily="18" charset="0"/>
                <a:cs typeface="Times New Roman" panose="02020603050405020304" pitchFamily="18" charset="0"/>
              </a:rPr>
            </a:br>
            <a:endParaRPr lang="en-IN" sz="2400" dirty="0">
              <a:latin typeface="Times New Roman" panose="02020603050405020304" pitchFamily="18" charset="0"/>
              <a:cs typeface="Times New Roman" panose="02020603050405020304" pitchFamily="18" charset="0"/>
            </a:endParaRPr>
          </a:p>
        </p:txBody>
      </p:sp>
      <p:sp>
        <p:nvSpPr>
          <p:cNvPr id="4" name="Subtitle 3">
            <a:extLst>
              <a:ext uri="{FF2B5EF4-FFF2-40B4-BE49-F238E27FC236}">
                <a16:creationId xmlns:a16="http://schemas.microsoft.com/office/drawing/2014/main" id="{CF0BAFEC-C7A8-91E2-DF4C-341084B05C79}"/>
              </a:ext>
            </a:extLst>
          </p:cNvPr>
          <p:cNvSpPr>
            <a:spLocks noGrp="1"/>
          </p:cNvSpPr>
          <p:nvPr>
            <p:ph type="subTitle" idx="1"/>
          </p:nvPr>
        </p:nvSpPr>
        <p:spPr>
          <a:xfrm>
            <a:off x="1524000" y="5514052"/>
            <a:ext cx="9144000" cy="651910"/>
          </a:xfrm>
        </p:spPr>
        <p:txBody>
          <a:bodyPr anchor="ctr">
            <a:normAutofit/>
          </a:bodyPr>
          <a:lstStyle/>
          <a:p>
            <a:r>
              <a:rPr lang="en-IN" dirty="0"/>
              <a:t> </a:t>
            </a:r>
          </a:p>
        </p:txBody>
      </p:sp>
      <p:cxnSp>
        <p:nvCxnSpPr>
          <p:cNvPr id="15" name="Straight Connector 14">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7370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700"/>
                                        <p:tgtEl>
                                          <p:spTgt spid="4">
                                            <p:txEl>
                                              <p:pRg st="0" end="0"/>
                                            </p:txEl>
                                          </p:spTgt>
                                        </p:tgtEl>
                                      </p:cBhvr>
                                    </p:animEffect>
                                  </p:childTnLst>
                                </p:cTn>
                              </p:par>
                              <p:par>
                                <p:cTn id="8" presetID="10" presetClass="entr" presetSubtype="0" fill="hold" grpId="0" nodeType="withEffect">
                                  <p:stCondLst>
                                    <p:cond delay="500"/>
                                  </p:stCondLst>
                                  <p:iterate>
                                    <p:tmPct val="10000"/>
                                  </p:iterate>
                                  <p:childTnLst>
                                    <p:set>
                                      <p:cBhvr>
                                        <p:cTn id="9" dur="1" fill="hold">
                                          <p:stCondLst>
                                            <p:cond delay="0"/>
                                          </p:stCondLst>
                                        </p:cTn>
                                        <p:tgtEl>
                                          <p:spTgt spid="3"/>
                                        </p:tgtEl>
                                        <p:attrNameLst>
                                          <p:attrName>style.visibility</p:attrName>
                                        </p:attrNameLst>
                                      </p:cBhvr>
                                      <p:to>
                                        <p:strVal val="visible"/>
                                      </p:to>
                                    </p:set>
                                    <p:animEffect transition="in" filter="fade">
                                      <p:cBhvr>
                                        <p:cTn id="10"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79A7CF-01AF-4178-9369-94E0C90EB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692822-921B-E80E-CC70-8864F8D04B6F}"/>
              </a:ext>
            </a:extLst>
          </p:cNvPr>
          <p:cNvSpPr>
            <a:spLocks noGrp="1"/>
          </p:cNvSpPr>
          <p:nvPr>
            <p:ph type="title"/>
          </p:nvPr>
        </p:nvSpPr>
        <p:spPr>
          <a:xfrm>
            <a:off x="9267909" y="2023110"/>
            <a:ext cx="2469624" cy="2846070"/>
          </a:xfrm>
        </p:spPr>
        <p:txBody>
          <a:bodyPr vert="horz" lIns="91440" tIns="45720" rIns="91440" bIns="45720" rtlCol="0" anchor="ctr">
            <a:normAutofit/>
          </a:bodyPr>
          <a:lstStyle/>
          <a:p>
            <a:r>
              <a:rPr lang="en-US" sz="3700" b="1" kern="1200" dirty="0">
                <a:solidFill>
                  <a:schemeClr val="tx1"/>
                </a:solidFill>
                <a:latin typeface="+mj-lt"/>
                <a:ea typeface="+mj-ea"/>
                <a:cs typeface="+mj-cs"/>
              </a:rPr>
              <a:t>THIS IS</a:t>
            </a:r>
            <a:br>
              <a:rPr lang="en-US" sz="3700" b="1" kern="1200" dirty="0">
                <a:solidFill>
                  <a:schemeClr val="tx1"/>
                </a:solidFill>
                <a:latin typeface="+mj-lt"/>
                <a:ea typeface="+mj-ea"/>
                <a:cs typeface="+mj-cs"/>
              </a:rPr>
            </a:br>
            <a:r>
              <a:rPr lang="en-US" sz="3700" b="1" kern="1200" dirty="0">
                <a:solidFill>
                  <a:schemeClr val="tx1"/>
                </a:solidFill>
                <a:latin typeface="+mj-lt"/>
                <a:ea typeface="+mj-ea"/>
                <a:cs typeface="+mj-cs"/>
              </a:rPr>
              <a:t>HOW</a:t>
            </a:r>
            <a:br>
              <a:rPr lang="en-US" sz="3700" b="1" kern="1200" dirty="0">
                <a:solidFill>
                  <a:schemeClr val="tx1"/>
                </a:solidFill>
                <a:latin typeface="+mj-lt"/>
                <a:ea typeface="+mj-ea"/>
                <a:cs typeface="+mj-cs"/>
              </a:rPr>
            </a:br>
            <a:r>
              <a:rPr lang="en-US" sz="3700" b="1" kern="1200" dirty="0">
                <a:solidFill>
                  <a:schemeClr val="tx1"/>
                </a:solidFill>
                <a:latin typeface="+mj-lt"/>
                <a:ea typeface="+mj-ea"/>
                <a:cs typeface="+mj-cs"/>
              </a:rPr>
              <a:t>FRONTEND LOOKS LIKE  </a:t>
            </a:r>
          </a:p>
        </p:txBody>
      </p:sp>
      <p:sp>
        <p:nvSpPr>
          <p:cNvPr id="14" name="Rectangle 13">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a:extLst>
              <a:ext uri="{FF2B5EF4-FFF2-40B4-BE49-F238E27FC236}">
                <a16:creationId xmlns:a16="http://schemas.microsoft.com/office/drawing/2014/main" id="{0E14F36D-5FBB-E1AD-B192-EBFC9B742C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4466" y="1253013"/>
            <a:ext cx="7824859" cy="4351338"/>
          </a:xfrm>
        </p:spPr>
      </p:pic>
    </p:spTree>
    <p:extLst>
      <p:ext uri="{BB962C8B-B14F-4D97-AF65-F5344CB8AC3E}">
        <p14:creationId xmlns:p14="http://schemas.microsoft.com/office/powerpoint/2010/main" val="2878513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2E657069-8688-B3CD-6A7F-85CC81747EE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588574" y="893572"/>
            <a:ext cx="9014851" cy="5070854"/>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5D65BFF8-F99C-4DFD-33AB-CD0E60D9F9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8574" y="893570"/>
            <a:ext cx="9394500" cy="5070855"/>
          </a:xfrm>
          <a:prstGeom prst="rect">
            <a:avLst/>
          </a:prstGeom>
        </p:spPr>
      </p:pic>
    </p:spTree>
    <p:extLst>
      <p:ext uri="{BB962C8B-B14F-4D97-AF65-F5344CB8AC3E}">
        <p14:creationId xmlns:p14="http://schemas.microsoft.com/office/powerpoint/2010/main" val="872285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1">
            <a:extLst>
              <a:ext uri="{FF2B5EF4-FFF2-40B4-BE49-F238E27FC236}">
                <a16:creationId xmlns:a16="http://schemas.microsoft.com/office/drawing/2014/main" id="{2885D52F-1C34-4486-8EFE-A2262D6841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7704" y="998877"/>
            <a:ext cx="8113398" cy="4508072"/>
          </a:xfrm>
          <a:prstGeom prst="rect">
            <a:avLst/>
          </a:prstGeom>
        </p:spPr>
      </p:pic>
    </p:spTree>
    <p:extLst>
      <p:ext uri="{BB962C8B-B14F-4D97-AF65-F5344CB8AC3E}">
        <p14:creationId xmlns:p14="http://schemas.microsoft.com/office/powerpoint/2010/main" val="1869726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6F811FF8-F0A1-4417-1D47-695EDB5B0B65}"/>
              </a:ext>
            </a:extLst>
          </p:cNvPr>
          <p:cNvSpPr txBox="1"/>
          <p:nvPr/>
        </p:nvSpPr>
        <p:spPr>
          <a:xfrm>
            <a:off x="3041151" y="967817"/>
            <a:ext cx="6102848" cy="5038302"/>
          </a:xfrm>
          <a:prstGeom prst="rect">
            <a:avLst/>
          </a:prstGeom>
          <a:noFill/>
        </p:spPr>
        <p:txBody>
          <a:bodyPr wrap="square">
            <a:spAutoFit/>
          </a:bodyPr>
          <a:lstStyle/>
          <a:p>
            <a:pPr algn="just">
              <a:lnSpc>
                <a:spcPct val="120000"/>
              </a:lnSpc>
              <a:spcBef>
                <a:spcPts val="800"/>
              </a:spcBef>
              <a:spcAft>
                <a:spcPts val="1800"/>
              </a:spcAft>
            </a:pPr>
            <a:r>
              <a:rPr lang="en-IN" sz="2400" spc="20" dirty="0">
                <a:ln>
                  <a:noFill/>
                </a:ln>
                <a:solidFill>
                  <a:srgbClr val="000000"/>
                </a:solidFill>
                <a:effectLst/>
                <a:latin typeface="Helvetica Neue"/>
                <a:ea typeface="Helvetica Neue"/>
                <a:cs typeface="Helvetica Neue"/>
              </a:rPr>
              <a:t>TECHNOLOGIES</a:t>
            </a:r>
            <a:r>
              <a:rPr lang="en-IN" sz="1800" spc="20" dirty="0">
                <a:ln>
                  <a:noFill/>
                </a:ln>
                <a:solidFill>
                  <a:srgbClr val="000000"/>
                </a:solidFill>
                <a:effectLst/>
                <a:latin typeface="Helvetica Neue"/>
                <a:ea typeface="Helvetica Neue"/>
                <a:cs typeface="Helvetica Neue"/>
              </a:rPr>
              <a:t> </a:t>
            </a:r>
            <a:r>
              <a:rPr lang="en-IN" sz="2400" spc="20" dirty="0">
                <a:ln>
                  <a:noFill/>
                </a:ln>
                <a:solidFill>
                  <a:srgbClr val="000000"/>
                </a:solidFill>
                <a:effectLst/>
                <a:latin typeface="Helvetica Neue"/>
                <a:ea typeface="Helvetica Neue"/>
                <a:cs typeface="Helvetica Neue"/>
              </a:rPr>
              <a:t>USED</a:t>
            </a:r>
            <a:r>
              <a:rPr lang="en-IN" sz="1800" spc="20" dirty="0">
                <a:ln>
                  <a:noFill/>
                </a:ln>
                <a:solidFill>
                  <a:srgbClr val="000000"/>
                </a:solidFill>
                <a:effectLst/>
                <a:latin typeface="Helvetica Neue"/>
                <a:ea typeface="Helvetica Neue"/>
                <a:cs typeface="Helvetica Neue"/>
              </a:rPr>
              <a:t> </a:t>
            </a:r>
            <a:endParaRPr lang="en-IN" sz="1400" dirty="0">
              <a:ln>
                <a:noFill/>
              </a:ln>
              <a:solidFill>
                <a:srgbClr val="000000"/>
              </a:solidFill>
              <a:effectLst/>
              <a:latin typeface="Helvetica Neue"/>
              <a:ea typeface="Helvetica Neue"/>
              <a:cs typeface="Helvetica Neue"/>
            </a:endParaRPr>
          </a:p>
          <a:p>
            <a:pPr marL="342900" lvl="0" indent="-342900" algn="just">
              <a:lnSpc>
                <a:spcPct val="120000"/>
              </a:lnSpc>
              <a:spcBef>
                <a:spcPts val="800"/>
              </a:spcBef>
              <a:spcAft>
                <a:spcPts val="1800"/>
              </a:spcAft>
              <a:buFont typeface="Wingdings" panose="05000000000000000000" pitchFamily="2" charset="2"/>
              <a:buChar char=""/>
            </a:pPr>
            <a:r>
              <a:rPr lang="en-IN" sz="1800" spc="20" dirty="0">
                <a:ln>
                  <a:noFill/>
                </a:ln>
                <a:solidFill>
                  <a:srgbClr val="000000"/>
                </a:solidFill>
                <a:effectLst/>
                <a:latin typeface="Helvetica Neue"/>
                <a:ea typeface="Helvetica Neue"/>
                <a:cs typeface="Helvetica Neue"/>
              </a:rPr>
              <a:t>NUMPY</a:t>
            </a:r>
            <a:endParaRPr lang="en-IN" sz="1400" dirty="0">
              <a:ln>
                <a:noFill/>
              </a:ln>
              <a:solidFill>
                <a:srgbClr val="000000"/>
              </a:solidFill>
              <a:effectLst/>
              <a:latin typeface="Helvetica Neue"/>
              <a:ea typeface="Helvetica Neue"/>
              <a:cs typeface="Helvetica Neue"/>
            </a:endParaRPr>
          </a:p>
          <a:p>
            <a:pPr marL="342900" lvl="0" indent="-342900" algn="just">
              <a:lnSpc>
                <a:spcPct val="120000"/>
              </a:lnSpc>
              <a:spcBef>
                <a:spcPts val="800"/>
              </a:spcBef>
              <a:spcAft>
                <a:spcPts val="1800"/>
              </a:spcAft>
              <a:buFont typeface="Wingdings" panose="05000000000000000000" pitchFamily="2" charset="2"/>
              <a:buChar char=""/>
            </a:pPr>
            <a:r>
              <a:rPr lang="en-IN" sz="1800" spc="20" dirty="0">
                <a:ln>
                  <a:noFill/>
                </a:ln>
                <a:solidFill>
                  <a:srgbClr val="000000"/>
                </a:solidFill>
                <a:effectLst/>
                <a:latin typeface="Helvetica Neue"/>
                <a:ea typeface="Helvetica Neue"/>
                <a:cs typeface="Helvetica Neue"/>
              </a:rPr>
              <a:t>PANDAS</a:t>
            </a:r>
            <a:endParaRPr lang="en-IN" sz="1400" dirty="0">
              <a:ln>
                <a:noFill/>
              </a:ln>
              <a:solidFill>
                <a:srgbClr val="000000"/>
              </a:solidFill>
              <a:effectLst/>
              <a:latin typeface="Helvetica Neue"/>
              <a:ea typeface="Helvetica Neue"/>
              <a:cs typeface="Helvetica Neue"/>
            </a:endParaRPr>
          </a:p>
          <a:p>
            <a:pPr marL="342900" lvl="0" indent="-342900" algn="just">
              <a:lnSpc>
                <a:spcPct val="120000"/>
              </a:lnSpc>
              <a:spcBef>
                <a:spcPts val="800"/>
              </a:spcBef>
              <a:spcAft>
                <a:spcPts val="1800"/>
              </a:spcAft>
              <a:buFont typeface="Wingdings" panose="05000000000000000000" pitchFamily="2" charset="2"/>
              <a:buChar char=""/>
            </a:pPr>
            <a:r>
              <a:rPr lang="en-IN" sz="1800" spc="20" dirty="0">
                <a:ln>
                  <a:noFill/>
                </a:ln>
                <a:solidFill>
                  <a:srgbClr val="000000"/>
                </a:solidFill>
                <a:effectLst/>
                <a:latin typeface="Helvetica Neue"/>
                <a:ea typeface="Helvetica Neue"/>
                <a:cs typeface="Helvetica Neue"/>
              </a:rPr>
              <a:t>NLP (Natural language processing)</a:t>
            </a:r>
            <a:endParaRPr lang="en-IN" sz="1400" dirty="0">
              <a:ln>
                <a:noFill/>
              </a:ln>
              <a:solidFill>
                <a:srgbClr val="000000"/>
              </a:solidFill>
              <a:effectLst/>
              <a:latin typeface="Helvetica Neue"/>
              <a:ea typeface="Helvetica Neue"/>
              <a:cs typeface="Helvetica Neue"/>
            </a:endParaRPr>
          </a:p>
          <a:p>
            <a:pPr marL="342900" lvl="0" indent="-342900" algn="just">
              <a:lnSpc>
                <a:spcPct val="120000"/>
              </a:lnSpc>
              <a:spcBef>
                <a:spcPts val="800"/>
              </a:spcBef>
              <a:spcAft>
                <a:spcPts val="1800"/>
              </a:spcAft>
              <a:buFont typeface="Wingdings" panose="05000000000000000000" pitchFamily="2" charset="2"/>
              <a:buChar char=""/>
            </a:pPr>
            <a:r>
              <a:rPr lang="en-IN" sz="1800" spc="20" dirty="0">
                <a:ln>
                  <a:noFill/>
                </a:ln>
                <a:solidFill>
                  <a:srgbClr val="000000"/>
                </a:solidFill>
                <a:effectLst/>
                <a:latin typeface="Helvetica Neue"/>
                <a:ea typeface="Helvetica Neue"/>
                <a:cs typeface="Helvetica Neue"/>
              </a:rPr>
              <a:t>SKLEARN</a:t>
            </a:r>
            <a:endParaRPr lang="en-IN" sz="1400" dirty="0">
              <a:ln>
                <a:noFill/>
              </a:ln>
              <a:solidFill>
                <a:srgbClr val="000000"/>
              </a:solidFill>
              <a:effectLst/>
              <a:latin typeface="Helvetica Neue"/>
              <a:ea typeface="Helvetica Neue"/>
              <a:cs typeface="Helvetica Neue"/>
            </a:endParaRPr>
          </a:p>
          <a:p>
            <a:pPr marL="342900" lvl="0" indent="-342900" algn="just">
              <a:lnSpc>
                <a:spcPct val="120000"/>
              </a:lnSpc>
              <a:spcBef>
                <a:spcPts val="800"/>
              </a:spcBef>
              <a:spcAft>
                <a:spcPts val="1800"/>
              </a:spcAft>
              <a:buFont typeface="Wingdings" panose="05000000000000000000" pitchFamily="2" charset="2"/>
              <a:buChar char=""/>
            </a:pPr>
            <a:r>
              <a:rPr lang="en-IN" sz="1800" spc="20" dirty="0">
                <a:ln>
                  <a:noFill/>
                </a:ln>
                <a:solidFill>
                  <a:srgbClr val="000000"/>
                </a:solidFill>
                <a:effectLst/>
                <a:latin typeface="Helvetica Neue"/>
                <a:ea typeface="Helvetica Neue"/>
                <a:cs typeface="Helvetica Neue"/>
              </a:rPr>
              <a:t>VECTORIZATION</a:t>
            </a:r>
            <a:endParaRPr lang="en-IN" sz="1400" dirty="0">
              <a:ln>
                <a:noFill/>
              </a:ln>
              <a:solidFill>
                <a:srgbClr val="000000"/>
              </a:solidFill>
              <a:effectLst/>
              <a:latin typeface="Helvetica Neue"/>
              <a:ea typeface="Helvetica Neue"/>
              <a:cs typeface="Helvetica Neue"/>
            </a:endParaRPr>
          </a:p>
          <a:p>
            <a:pPr marL="342900" lvl="0" indent="-342900" algn="just">
              <a:lnSpc>
                <a:spcPct val="120000"/>
              </a:lnSpc>
              <a:spcBef>
                <a:spcPts val="800"/>
              </a:spcBef>
              <a:spcAft>
                <a:spcPts val="1800"/>
              </a:spcAft>
              <a:buFont typeface="Wingdings" panose="05000000000000000000" pitchFamily="2" charset="2"/>
              <a:buChar char=""/>
            </a:pPr>
            <a:r>
              <a:rPr lang="en-IN" sz="1800" spc="20" dirty="0">
                <a:ln>
                  <a:noFill/>
                </a:ln>
                <a:solidFill>
                  <a:srgbClr val="000000"/>
                </a:solidFill>
                <a:effectLst/>
                <a:latin typeface="Helvetica Neue"/>
                <a:ea typeface="Helvetica Neue"/>
                <a:cs typeface="Helvetica Neue"/>
              </a:rPr>
              <a:t>PREPROCESSING</a:t>
            </a:r>
            <a:endParaRPr lang="en-IN" sz="1400" dirty="0">
              <a:ln>
                <a:noFill/>
              </a:ln>
              <a:solidFill>
                <a:srgbClr val="000000"/>
              </a:solidFill>
              <a:effectLst/>
              <a:latin typeface="Helvetica Neue"/>
              <a:ea typeface="Helvetica Neue"/>
              <a:cs typeface="Helvetica Neue"/>
            </a:endParaRPr>
          </a:p>
          <a:p>
            <a:r>
              <a:rPr lang="en-US" sz="1800" spc="20" dirty="0">
                <a:solidFill>
                  <a:srgbClr val="000000"/>
                </a:solidFill>
                <a:effectLst/>
                <a:latin typeface="Helvetica Neue"/>
                <a:ea typeface="Arial Unicode MS"/>
                <a:cs typeface="Arial Unicode MS"/>
              </a:rPr>
              <a:t>DATASETS</a:t>
            </a:r>
            <a:endParaRPr lang="en-IN" dirty="0"/>
          </a:p>
        </p:txBody>
      </p:sp>
    </p:spTree>
    <p:extLst>
      <p:ext uri="{BB962C8B-B14F-4D97-AF65-F5344CB8AC3E}">
        <p14:creationId xmlns:p14="http://schemas.microsoft.com/office/powerpoint/2010/main" val="4092458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2">
            <a:extLst>
              <a:ext uri="{FF2B5EF4-FFF2-40B4-BE49-F238E27FC236}">
                <a16:creationId xmlns:a16="http://schemas.microsoft.com/office/drawing/2014/main" id="{0B9ADF2B-6E00-B859-573C-651E80637EFC}"/>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361836"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hi-IN" altLang="en-US" sz="1500" b="1" i="0" u="none" strike="noStrike" cap="none" normalizeH="0" baseline="0">
                <a:ln>
                  <a:noFill/>
                </a:ln>
                <a:solidFill>
                  <a:srgbClr val="292929"/>
                </a:solidFill>
                <a:effectLst/>
                <a:latin typeface="Helvetica Neue"/>
                <a:ea typeface="Times New Roman" panose="02020603050405020304" pitchFamily="18" charset="0"/>
                <a:cs typeface="Mangal" panose="02040503050203030202" pitchFamily="18" charset="0"/>
              </a:rPr>
              <a:t>The Recommendation</a:t>
            </a:r>
            <a:endParaRPr kumimoji="0" lang="hi-IN" altLang="en-US" sz="1800" b="1" i="0" u="none" strike="noStrike" cap="none" normalizeH="0" baseline="0">
              <a:ln>
                <a:noFill/>
              </a:ln>
              <a:solidFill>
                <a:schemeClr val="tx1"/>
              </a:solidFill>
              <a:effectLst/>
              <a:ea typeface="Times New Roman" panose="02020603050405020304" pitchFamily="18" charset="0"/>
              <a:cs typeface="Mangal" panose="02040503050203030202"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hi-IN" altLang="en-US" sz="1800" b="0" i="0" u="none" strike="noStrike" cap="none" normalizeH="0" baseline="0">
              <a:ln>
                <a:noFill/>
              </a:ln>
              <a:solidFill>
                <a:schemeClr val="tx1"/>
              </a:solidFill>
              <a:effectLst/>
              <a:latin typeface="Arial" panose="020B0604020202020204" pitchFamily="34" charset="0"/>
            </a:endParaRPr>
          </a:p>
        </p:txBody>
      </p:sp>
      <p:pic>
        <p:nvPicPr>
          <p:cNvPr id="1025" name="Picture 5">
            <a:extLst>
              <a:ext uri="{FF2B5EF4-FFF2-40B4-BE49-F238E27FC236}">
                <a16:creationId xmlns:a16="http://schemas.microsoft.com/office/drawing/2014/main" id="{D130BFC7-D654-D7F3-E563-6FC9F560BA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6162" y="944606"/>
            <a:ext cx="5734050" cy="521335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C1E1776-5145-AC83-D71B-0E2AC18251C0}"/>
              </a:ext>
            </a:extLst>
          </p:cNvPr>
          <p:cNvSpPr>
            <a:spLocks noChangeArrowheads="1"/>
          </p:cNvSpPr>
          <p:nvPr/>
        </p:nvSpPr>
        <p:spPr bwMode="auto">
          <a:xfrm>
            <a:off x="0" y="56705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306204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235</TotalTime>
  <Words>175</Words>
  <Application>Microsoft Office PowerPoint</Application>
  <PresentationFormat>Widescreen</PresentationFormat>
  <Paragraphs>27</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Calibri Light</vt:lpstr>
      <vt:lpstr>Helvetica Neue</vt:lpstr>
      <vt:lpstr>Times New Roman</vt:lpstr>
      <vt:lpstr>Wingdings</vt:lpstr>
      <vt:lpstr>Office Theme</vt:lpstr>
      <vt:lpstr> GLA UNIVERSITY</vt:lpstr>
      <vt:lpstr>SUBMITTED BY:                                    SUBMITTED TO:</vt:lpstr>
      <vt:lpstr>INTRODUCTION    A movie recommendation system, or a movie recommender system, is an ML-based approach to filtering or predicting the users' film preferences based on their past choices and behavior. </vt:lpstr>
      <vt:lpstr>About the Project  The project named “Movie recommender” is a Machine learning (ML) is a branch of artificial intelligence (AL) that enable computer to self-learn from training data and improve over time, without being explicitly programmed. Machine learning algorithms are able to detect patterns in data and learn from them, in order to make their own predictions. </vt:lpstr>
      <vt:lpstr>THIS IS HOW FRONTEND LOOKS LIKE  </vt:lpstr>
      <vt:lpstr>PowerPoint Presentation</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GLA UNIVERSITY</dc:title>
  <dc:creator>Shivang Saxena</dc:creator>
  <cp:lastModifiedBy>Abhishek Pal</cp:lastModifiedBy>
  <cp:revision>18</cp:revision>
  <dcterms:created xsi:type="dcterms:W3CDTF">2022-11-20T18:24:55Z</dcterms:created>
  <dcterms:modified xsi:type="dcterms:W3CDTF">2023-04-27T08:04:03Z</dcterms:modified>
</cp:coreProperties>
</file>

<file path=docProps/thumbnail.jpeg>
</file>